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843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48340-A51D-4EF2-A7B1-D89A3D350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9C1856-7A6C-4CD0-8909-EA3E9FA71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5C044D-91B5-4BF8-B6D0-5B9CD8D4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01E87C-F527-4C8A-9FC6-EDDC64FB7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415571-1B6C-450C-AC4A-52709AB5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3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18DA7-647C-4D2C-931B-BAFCC0453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0C4283-850D-461E-A6B7-02E45641A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13AE29-8029-4468-B5A9-F9EC6CA2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D03DB-0CC0-406F-BAB1-0DC52779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49BB31-84EB-4395-A8F5-057F315A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4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0B62098-F412-4B34-A006-7C7516563A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952E7D-D108-4B71-A82A-161E101B0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8AE52A-619C-476C-8B8F-9A5AC99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455D4E-0416-4CFE-9C38-A53CCDC7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A502CA-E922-4238-B68E-289B31EE7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173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>
            <a:extLst>
              <a:ext uri="{FF2B5EF4-FFF2-40B4-BE49-F238E27FC236}">
                <a16:creationId xmlns:a16="http://schemas.microsoft.com/office/drawing/2014/main" id="{F1AD0D21-7C62-49BB-B8B0-95E14717C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6"/>
          <a:stretch>
            <a:fillRect/>
          </a:stretch>
        </p:blipFill>
        <p:spPr bwMode="auto">
          <a:xfrm>
            <a:off x="3119968" y="550334"/>
            <a:ext cx="9072033" cy="145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4E7D55B4-DCC1-4A78-8A45-6AD6245FA3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34" y="535518"/>
            <a:ext cx="18415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AF7F68-5AFD-4C76-BF91-751C4A0DBA12}"/>
              </a:ext>
            </a:extLst>
          </p:cNvPr>
          <p:cNvSpPr txBox="1"/>
          <p:nvPr userDrawn="1"/>
        </p:nvSpPr>
        <p:spPr>
          <a:xfrm>
            <a:off x="3119968" y="861484"/>
            <a:ext cx="9072033" cy="1077218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95C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D398DE29-0F46-41D4-A9C7-8976E838D3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38"/>
          <a:stretch>
            <a:fillRect/>
          </a:stretch>
        </p:blipFill>
        <p:spPr bwMode="auto">
          <a:xfrm>
            <a:off x="1" y="550334"/>
            <a:ext cx="980017" cy="145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04384" y="2504494"/>
            <a:ext cx="8852256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4000" y="4268688"/>
            <a:ext cx="8842640" cy="17526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872DC43-514C-44EC-B274-07C0862830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AD35EDF3-91D4-4E48-A70F-801C5FE29A01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851DBFE-742F-4D7F-93DF-7CEA2263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F6D3A1-AD39-480F-BCE1-6BF41F66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D33DF-8EE8-41FB-AEEC-15E36EA872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877994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FD492BCA-A5BC-4A91-9621-F6A79E626CD3}"/>
              </a:ext>
            </a:extLst>
          </p:cNvPr>
          <p:cNvSpPr/>
          <p:nvPr userDrawn="1"/>
        </p:nvSpPr>
        <p:spPr>
          <a:xfrm>
            <a:off x="334433" y="148167"/>
            <a:ext cx="10754784" cy="4296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6A2E8B4C-AFE9-4886-8739-CAC7800066B1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309978-BA96-4D83-9580-9A3AA3EACCB2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DCD958-0AF4-4017-AB9C-78EB44B09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11521280" cy="51845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393C7F-1135-4047-8A1A-649A5F26A0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B976CB45-E7F6-4CFD-A7A5-F46981C46FE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3">
            <a:extLst>
              <a:ext uri="{FF2B5EF4-FFF2-40B4-BE49-F238E27FC236}">
                <a16:creationId xmlns:a16="http://schemas.microsoft.com/office/drawing/2014/main" id="{B753CBE5-8539-4624-9343-5A60A1847D2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334433" y="6525685"/>
            <a:ext cx="2159000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DB5B2-4ADA-40E4-9BDD-3D4D275773E7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35207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923BF7-BA8E-4289-B33C-D222B89577BE}"/>
              </a:ext>
            </a:extLst>
          </p:cNvPr>
          <p:cNvSpPr/>
          <p:nvPr userDrawn="1"/>
        </p:nvSpPr>
        <p:spPr>
          <a:xfrm>
            <a:off x="334433" y="150284"/>
            <a:ext cx="10754784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349DC337-BA53-4C35-8106-DA58D8024A0D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CCA19-0FE2-4DE7-95BE-45C2CA0C6421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10" name="Picture 6">
            <a:extLst>
              <a:ext uri="{FF2B5EF4-FFF2-40B4-BE49-F238E27FC236}">
                <a16:creationId xmlns:a16="http://schemas.microsoft.com/office/drawing/2014/main" id="{2840BE8C-C3B7-4AE1-A9B6-0256E7F572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628800"/>
            <a:ext cx="5568619" cy="475252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288021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288021" y="1628800"/>
            <a:ext cx="5568619" cy="475252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AC8E232-D0DB-4A65-B50F-02E92EECCD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8F042048-F52D-4362-8777-187D2DA4BD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192987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+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>
            <a:extLst>
              <a:ext uri="{FF2B5EF4-FFF2-40B4-BE49-F238E27FC236}">
                <a16:creationId xmlns:a16="http://schemas.microsoft.com/office/drawing/2014/main" id="{6C8AB31A-C012-4466-88E7-0A2885D0115A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A5A12DA-7654-4D36-ABFB-C02459BA4477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2742F9-9520-4197-98BF-29A08829F7B6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B4618BC7-1C53-41C7-A628-30F6AFD8B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268760"/>
            <a:ext cx="5568619" cy="51125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288021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288021" y="1628800"/>
            <a:ext cx="5568619" cy="475252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E00AC5-A8BC-4F15-A8C5-22656EEEC2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A94B505E-B4EC-46CE-BB4B-6B0CA92710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70263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3CF67C6B-0599-4D26-A2D6-7764AFC7DF87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5D5F7791-2995-4A85-A019-6772A36D0C75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C49DBA-F205-4658-987A-B6A7587B42CD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17" name="Picture 6">
            <a:extLst>
              <a:ext uri="{FF2B5EF4-FFF2-40B4-BE49-F238E27FC236}">
                <a16:creationId xmlns:a16="http://schemas.microsoft.com/office/drawing/2014/main" id="{F3B232B6-01EB-4430-B7B1-9739E5B31F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628800"/>
            <a:ext cx="5568619" cy="4752528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288021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288021" y="1628800"/>
            <a:ext cx="5568619" cy="2160240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6288021" y="3875457"/>
            <a:ext cx="5568619" cy="336811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6288021" y="4221088"/>
            <a:ext cx="5568619" cy="2160240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9C4D9059-6C58-431B-A282-D107CF1F63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86BAC546-B63C-4F50-8D58-D11D175E84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429367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0A5A766A-D1FF-4B89-A3CB-027943636A50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7C6CA375-9455-44B1-B663-B0E97EFDB764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7E2E5E-361B-474E-97A2-5E1ED75BDFB3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18" name="Picture 6">
            <a:extLst>
              <a:ext uri="{FF2B5EF4-FFF2-40B4-BE49-F238E27FC236}">
                <a16:creationId xmlns:a16="http://schemas.microsoft.com/office/drawing/2014/main" id="{27BDDD70-42D2-4072-BEE5-F2EB8A2E9A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335371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335371" y="1628800"/>
            <a:ext cx="5568619" cy="2160240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335371" y="3875457"/>
            <a:ext cx="5568619" cy="336811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335371" y="4221088"/>
            <a:ext cx="5568619" cy="2160240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6278432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7" name="Content Placeholder 2"/>
          <p:cNvSpPr>
            <a:spLocks noGrp="1"/>
          </p:cNvSpPr>
          <p:nvPr>
            <p:ph idx="13"/>
          </p:nvPr>
        </p:nvSpPr>
        <p:spPr>
          <a:xfrm>
            <a:off x="6278432" y="1628800"/>
            <a:ext cx="5568619" cy="4752528"/>
          </a:xfrm>
          <a:solidFill>
            <a:srgbClr val="F3F3F3"/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D96168E-1A6F-4104-9218-AE98769DD6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F32FD936-1A26-4DBA-B06F-8E2B8EDF68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281006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8E0C198F-7AC6-4B72-BE83-3767BC0C0BD4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50468E15-85B4-417D-8ED0-BB29D4CB6F2B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103A6D-B22E-4A78-9DD5-FF6EC71266E2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1EE7EFCA-B877-4CAC-A02C-AE7E87869E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628800"/>
            <a:ext cx="5568619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6288021" y="126876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3" name="Content Placeholder 2"/>
          <p:cNvSpPr>
            <a:spLocks noGrp="1"/>
          </p:cNvSpPr>
          <p:nvPr>
            <p:ph idx="15"/>
          </p:nvPr>
        </p:nvSpPr>
        <p:spPr>
          <a:xfrm>
            <a:off x="6288021" y="1628800"/>
            <a:ext cx="5568619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335360" y="392588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335360" y="4285920"/>
            <a:ext cx="5568619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6288021" y="392588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7" name="Content Placeholder 2"/>
          <p:cNvSpPr>
            <a:spLocks noGrp="1"/>
          </p:cNvSpPr>
          <p:nvPr>
            <p:ph idx="19"/>
          </p:nvPr>
        </p:nvSpPr>
        <p:spPr>
          <a:xfrm>
            <a:off x="6288021" y="4285920"/>
            <a:ext cx="5568619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CA9FA9A6-D596-402D-BB92-DC84016DF7D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B4F504D7-D7BC-4566-B39E-BF3C0876B9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161500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2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B82F4E4A-2F5F-44AF-A502-8A3B3BE89C1D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DF8BDEDB-C9B6-499E-8FF5-40F8C5CC570E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D3EB7D-8818-42EA-B3E7-05B86C4BCB98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444DC811-FEF4-459F-B7B0-996626823F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11520640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628800"/>
            <a:ext cx="11511040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335360" y="392588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335360" y="4285920"/>
            <a:ext cx="5568619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6" name="Content Placeholder 2"/>
          <p:cNvSpPr>
            <a:spLocks noGrp="1"/>
          </p:cNvSpPr>
          <p:nvPr>
            <p:ph idx="18"/>
          </p:nvPr>
        </p:nvSpPr>
        <p:spPr>
          <a:xfrm>
            <a:off x="6288021" y="3925880"/>
            <a:ext cx="5568619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7" name="Content Placeholder 2"/>
          <p:cNvSpPr>
            <a:spLocks noGrp="1"/>
          </p:cNvSpPr>
          <p:nvPr>
            <p:ph idx="19"/>
          </p:nvPr>
        </p:nvSpPr>
        <p:spPr>
          <a:xfrm>
            <a:off x="6288021" y="4285920"/>
            <a:ext cx="5568619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13994FF-4385-4653-AA73-0FC05DA7145D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9AE3E7DD-0C99-42C4-B1D4-C900154585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40905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4C791E-CBEA-4883-9B8C-0F1D4884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56E577-8DB8-4AD6-9D11-C26781927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982757-4494-4292-B53A-D73DD7DCB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C6713E-3E07-4C84-BFA0-1C0DBC838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31F564-4691-470E-AE66-A25FA23A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84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591B2FB6-E8B8-4CBE-A77F-B28F2139CD77}"/>
              </a:ext>
            </a:extLst>
          </p:cNvPr>
          <p:cNvSpPr/>
          <p:nvPr userDrawn="1"/>
        </p:nvSpPr>
        <p:spPr>
          <a:xfrm>
            <a:off x="334433" y="150284"/>
            <a:ext cx="10752667" cy="4296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6BE78DA1-2BFC-4A0E-BF50-BE3953A57E7B}"/>
              </a:ext>
            </a:extLst>
          </p:cNvPr>
          <p:cNvSpPr/>
          <p:nvPr userDrawn="1"/>
        </p:nvSpPr>
        <p:spPr>
          <a:xfrm>
            <a:off x="315385" y="67733"/>
            <a:ext cx="11542183" cy="501651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553C14-E42C-4FDD-9692-D3B53D93B006}"/>
              </a:ext>
            </a:extLst>
          </p:cNvPr>
          <p:cNvSpPr txBox="1"/>
          <p:nvPr userDrawn="1"/>
        </p:nvSpPr>
        <p:spPr>
          <a:xfrm>
            <a:off x="412751" y="116417"/>
            <a:ext cx="3730317" cy="523220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295C">
                    <a:lumMod val="90000"/>
                    <a:lumOff val="10000"/>
                  </a:srgbClr>
                </a:solidFill>
                <a:latin typeface="+mn-lt"/>
                <a:cs typeface="+mn-cs"/>
              </a:rPr>
              <a:t>Министерство экономического развития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rgbClr val="000000">
                    <a:lumMod val="75000"/>
                    <a:lumOff val="25000"/>
                  </a:srgbClr>
                </a:solidFill>
                <a:latin typeface="+mn-lt"/>
                <a:cs typeface="+mn-cs"/>
              </a:rPr>
              <a:t>Российской Федерации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A19CBE24-5B78-4FF7-8F7E-11E40BA67D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17" y="69851"/>
            <a:ext cx="785283" cy="64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771" y="714408"/>
            <a:ext cx="11530869" cy="439152"/>
          </a:xfrm>
        </p:spPr>
        <p:txBody>
          <a:bodyPr lIns="36000" tIns="36000" rIns="36000" bIns="36000" anchor="t">
            <a:normAutofit/>
          </a:bodyPr>
          <a:lstStyle>
            <a:lvl1pPr algn="l">
              <a:defRPr sz="2667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360" y="1268760"/>
            <a:ext cx="3744416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335360" y="1628800"/>
            <a:ext cx="3744416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6"/>
          </p:nvPr>
        </p:nvSpPr>
        <p:spPr>
          <a:xfrm>
            <a:off x="335360" y="3925880"/>
            <a:ext cx="3744416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335360" y="4285920"/>
            <a:ext cx="3744416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8"/>
          </p:nvPr>
        </p:nvSpPr>
        <p:spPr>
          <a:xfrm>
            <a:off x="8112224" y="1268760"/>
            <a:ext cx="3744416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19" name="Content Placeholder 2"/>
          <p:cNvSpPr>
            <a:spLocks noGrp="1"/>
          </p:cNvSpPr>
          <p:nvPr>
            <p:ph idx="19"/>
          </p:nvPr>
        </p:nvSpPr>
        <p:spPr>
          <a:xfrm>
            <a:off x="8112224" y="1628800"/>
            <a:ext cx="3744416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20"/>
          </p:nvPr>
        </p:nvSpPr>
        <p:spPr>
          <a:xfrm>
            <a:off x="8112224" y="3925880"/>
            <a:ext cx="3744416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21" name="Content Placeholder 2"/>
          <p:cNvSpPr>
            <a:spLocks noGrp="1"/>
          </p:cNvSpPr>
          <p:nvPr>
            <p:ph idx="21"/>
          </p:nvPr>
        </p:nvSpPr>
        <p:spPr>
          <a:xfrm>
            <a:off x="8112224" y="4285920"/>
            <a:ext cx="3744416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22"/>
          </p:nvPr>
        </p:nvSpPr>
        <p:spPr>
          <a:xfrm>
            <a:off x="4175787" y="1268760"/>
            <a:ext cx="3840427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23" name="Content Placeholder 2"/>
          <p:cNvSpPr>
            <a:spLocks noGrp="1"/>
          </p:cNvSpPr>
          <p:nvPr>
            <p:ph idx="23"/>
          </p:nvPr>
        </p:nvSpPr>
        <p:spPr>
          <a:xfrm>
            <a:off x="4175787" y="1628800"/>
            <a:ext cx="3840427" cy="223224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4"/>
          </p:nvPr>
        </p:nvSpPr>
        <p:spPr>
          <a:xfrm>
            <a:off x="4175787" y="3925880"/>
            <a:ext cx="3840427" cy="36004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36000" tIns="36000" rIns="0" bIns="36000" anchor="ctr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  <a:endParaRPr lang="ru-RU"/>
          </a:p>
        </p:txBody>
      </p:sp>
      <p:sp>
        <p:nvSpPr>
          <p:cNvPr id="25" name="Content Placeholder 2"/>
          <p:cNvSpPr>
            <a:spLocks noGrp="1"/>
          </p:cNvSpPr>
          <p:nvPr>
            <p:ph idx="25"/>
          </p:nvPr>
        </p:nvSpPr>
        <p:spPr>
          <a:xfrm>
            <a:off x="4175787" y="4285920"/>
            <a:ext cx="3840427" cy="2167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3B60399C-23D2-4F64-AE27-2C8978291E8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10223500" y="6525685"/>
            <a:ext cx="1634067" cy="196849"/>
          </a:xfrm>
        </p:spPr>
        <p:txBody>
          <a:bodyPr rIns="0"/>
          <a:lstStyle>
            <a:lvl1pPr>
              <a:defRPr sz="1333">
                <a:solidFill>
                  <a:srgbClr val="3B373A"/>
                </a:solidFill>
              </a:defRPr>
            </a:lvl1pPr>
          </a:lstStyle>
          <a:p>
            <a:r>
              <a:rPr lang="ru-RU" altLang="ru-RU"/>
              <a:t>Страница </a:t>
            </a:r>
            <a:fld id="{6B4FF396-F56D-4E1D-B814-FE1A7EFDB3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534897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18CA4-0E74-4DCA-A20B-F1FC7FF9C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97F83C68-F823-425E-9DDA-C8AD78BC29C5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57FAB-83F5-45DB-8D6E-D02F8256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A8D74E-11AB-451A-85D7-644B44B9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91153-0FA6-4B59-A3A2-A4721FA18D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151092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832FE-8D38-4AFB-B50D-DF72370C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F42FCAC1-8982-445F-8FB7-922E69237CC6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36079-E39F-491F-91DB-ADC2B45D1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69F56-B672-4DB2-B063-725BF3E6A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73853-F56C-49FB-B8B7-2008A93508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479600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4FC593-E00E-4532-B8A5-8C2A2CB9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CBD80F0E-D7FE-48D5-87EF-BB0256F57BCB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3C64F-8FCB-46F9-A71B-5EB9A25A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02E31F-8910-4BAB-8FC2-5923D4020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6E33E7-13C3-48C9-B9A3-AB7AAFF4A7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964745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459FFF-AE5B-42CE-8C5E-35726988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4789B27D-B3E4-485A-A521-A65A3D655C2D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06A69-4233-4263-8ED0-D91789C60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F1CA2-C8E5-4EEF-BA74-C74567665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0B9AC-DD66-4C5D-B149-B771635333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3668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789D4A-BEFF-43D5-9510-175A41BA60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1214FCA8-FBC9-4622-B0E0-EBB68832C80D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23135-836D-444E-9C5C-A693CE0D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F4C5B-A7DE-4885-84B1-512E9B3E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852B-14F4-4CD4-ADCF-11A191FF30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617519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t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5A7AF-43EE-4654-AADB-D8B9785120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02A4A0FD-59E8-4213-9DD8-46AA2B9DC748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0AA1E-1E44-491E-9CAD-3C2730A1C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ADB3B-364B-42FE-AEC4-838DD4E6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052C5-7A23-43A6-AED5-14A2B554F3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130361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B23E1-ED26-432C-9FE1-5AC7829B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56CE9600-A61F-4406-B44C-9143D1C7A580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80203-D425-477B-8F48-FA103BFA0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2A062-FB97-4E75-B8DC-1B824DED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E1BB1-3B27-4F4A-9F60-CC040CE4CF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155973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3BF8F-7ED9-48C4-96EF-78E760AD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311087BB-2546-44BE-9608-94E4A2A1DB17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58FF3-D232-412E-94FC-6901ACF04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0322-80CC-4A87-A2B5-EEF4F919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3B052-2356-4B72-809F-003F59A9E1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08670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42B05-FD41-4F24-8989-06112B81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417" y="6309784"/>
            <a:ext cx="2844800" cy="364067"/>
          </a:xfrm>
        </p:spPr>
        <p:txBody>
          <a:bodyPr/>
          <a:lstStyle>
            <a:lvl1pPr>
              <a:defRPr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363D49DA-E0BF-4A21-8466-8FF434FDCAD7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75316-F0C6-4552-93DF-9FD09114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6B7FD-7A80-4E1C-AA51-E9EC1B9B2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A0669-ED32-44A3-9BEF-0CEB2DAC3B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25556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B5865D-7D5A-46D5-914B-13FB809B2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26D653-3ABA-4B17-853A-C38954AEA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D6F421-01D3-4872-BA69-3CDDA64C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11F2B1-68A0-49EE-8A6F-1CF54D021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71AB54-6E0D-4EFF-B88F-F3C6CC4D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33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A3ABEF-500A-4AE3-A4CA-CC98B40D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BB99BA-D783-4DF2-9A68-CEF13A8EDE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11251C-CFAF-4889-99AC-C488EE701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9A4BBB-1D0B-4229-B89C-03C24D364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70C46C-5062-4CA3-8A38-C15036DB5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C569384-0CFF-432B-9DC4-2FFDFE6B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68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CB18C-0BAC-4330-998D-636B031FA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418F3D-E098-4B1B-B262-D950DD8DD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2535D7-C5DF-4357-A027-BB190CAFD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AAD3BE-424A-4B21-AFBA-40A5ED5B6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78B890E-A863-460B-8393-9D8A452387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2F23F3-24CE-4E85-9F6E-3BD3F916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984A38C-D88B-43F1-86FF-E351DBE7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24404F-22EC-4F2B-8A1F-E2642AA0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16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0AC942-50EB-4AAA-B6A7-44517F2D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31FEF64-5BDC-4E98-ADFC-37838D6B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9BF6052-E466-4181-98E7-F3DD27221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215F4D-DEE2-420C-B1E1-7EB5EA29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83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E106093-B651-46C3-AC73-58868B05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BEC1D99-7C60-40AE-ACB1-EEEC153D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A71BE8B-7214-4BBA-AAF2-9DBA6A184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41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A3BE65-B200-47C1-9C49-44F21B351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E9B8B1-0426-4743-8F9F-2D3B72294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348F2D-2A0C-47E0-AFB3-F3ABEB3CF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8EAEE35-FC65-4D99-AA7A-9D84CC37C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BBB037-C1FF-4862-ADBC-A0A6FA21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FC453C-6F05-4239-A31E-DACD16FA4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37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D5AC71-1F98-46ED-B5DF-5E81344B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411F5EF-E42B-4662-930D-621F6D3C77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B22B34-BA09-48A1-9212-31A430234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A2B61B-A7E7-4792-8B26-D93A8A2C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9698FF-699F-49A8-9E13-072744372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49261C-CF84-4297-8655-1A73B88E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6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114DD-8B79-4EAA-982C-5ABC0B5C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735212-7670-4BA9-BB0E-97C04D2D4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B6E30E-B0B4-4560-9E3B-A9467116DB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C9AB-C0F1-43C6-8EB5-B2E55DE07631}" type="datetimeFigureOut">
              <a:rPr lang="ru-RU" smtClean="0"/>
              <a:t>28.10.2023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01331B-D24F-4BD2-91DC-DBE24AE30F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DD262E-5C13-4E1D-9C67-8DA24E738B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558DA-C103-4D7D-959D-CF79AC5F33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44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34231C-BD23-4C2F-92DD-1F50752CFD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516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  <a:endParaRPr lang="ru-RU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E389B48-DB01-4609-8FBA-002367950E2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  <a:endParaRPr lang="ru-RU" alt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62DB0-6044-4254-AFE1-AB6B4D6C8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>
                    <a:tint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76C80-2D2C-40C5-8FA2-675223DB77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</a:defRPr>
            </a:lvl1pPr>
          </a:lstStyle>
          <a:p>
            <a:fld id="{2D90084F-06E0-47D4-AE35-7F9549CC2B0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1A09BC2-80B4-4C9B-B431-A59E20786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4418" y="6309785"/>
            <a:ext cx="2976033" cy="35983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rgbClr val="4F4A4D">
                    <a:lumMod val="75000"/>
                  </a:srgb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197200-89AC-4BCC-B878-0417DC31CD62}" type="datetime4">
              <a:rPr lang="ru-RU"/>
              <a:pPr>
                <a:defRPr/>
              </a:pPr>
              <a:t>28 октября 2023 г.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40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b="1" kern="1200">
          <a:solidFill>
            <a:srgbClr val="003C8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 b="1">
          <a:solidFill>
            <a:srgbClr val="003C86"/>
          </a:solidFill>
          <a:latin typeface="Arial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0058C4"/>
        </a:buClr>
        <a:buFont typeface="Wingdings" panose="05000000000000000000" pitchFamily="2" charset="2"/>
        <a:buChar char="§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943" indent="-457189" algn="l" rtl="0" eaLnBrk="0" fontAlgn="base" hangingPunct="0">
        <a:spcBef>
          <a:spcPct val="20000"/>
        </a:spcBef>
        <a:spcAft>
          <a:spcPct val="0"/>
        </a:spcAft>
        <a:buClr>
          <a:srgbClr val="0058C4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Номер слайда 1">
            <a:extLst>
              <a:ext uri="{FF2B5EF4-FFF2-40B4-BE49-F238E27FC236}">
                <a16:creationId xmlns:a16="http://schemas.microsoft.com/office/drawing/2014/main" id="{DD7CB6E1-2BD1-46F5-A8BA-EF1A9471A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267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575" indent="-380990">
              <a:spcBef>
                <a:spcPct val="20000"/>
              </a:spcBef>
              <a:buClr>
                <a:srgbClr val="0058C4"/>
              </a:buClr>
              <a:buFont typeface="Wingdings" panose="05000000000000000000" pitchFamily="2" charset="2"/>
              <a:buChar char="§"/>
              <a:defRPr sz="3733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3962" indent="-304792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33547" indent="-304792">
              <a:spcBef>
                <a:spcPct val="20000"/>
              </a:spcBef>
              <a:buClr>
                <a:srgbClr val="0058C4"/>
              </a:buClr>
              <a:buFont typeface="Arial" panose="020B0604020202020204" pitchFamily="34" charset="0"/>
              <a:buChar char="•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743131" indent="-304792">
              <a:spcBef>
                <a:spcPct val="20000"/>
              </a:spcBef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35271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301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57188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181470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7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  <a:buNone/>
            </a:pPr>
            <a:fld id="{BF762AB8-39AA-4E60-9AB4-A361BA47E2B8}" type="slidenum">
              <a:rPr lang="ru-RU" altLang="ru-RU" sz="1600">
                <a:solidFill>
                  <a:srgbClr val="898989"/>
                </a:solidFill>
                <a:cs typeface="Arial" panose="020B0604020202020204" pitchFamily="34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ru-RU" altLang="ru-RU" sz="16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56323" name="Picture 2" descr="d:\Users\snitko\Desktop\ва.png">
            <a:extLst>
              <a:ext uri="{FF2B5EF4-FFF2-40B4-BE49-F238E27FC236}">
                <a16:creationId xmlns:a16="http://schemas.microsoft.com/office/drawing/2014/main" id="{09ECE65A-EB19-4EBA-8B8D-7AF785068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283" y="150285"/>
            <a:ext cx="7239001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низ 3">
            <a:extLst>
              <a:ext uri="{FF2B5EF4-FFF2-40B4-BE49-F238E27FC236}">
                <a16:creationId xmlns:a16="http://schemas.microsoft.com/office/drawing/2014/main" id="{55F94786-78B5-4AC5-9EFF-51665B42B355}"/>
              </a:ext>
            </a:extLst>
          </p:cNvPr>
          <p:cNvSpPr/>
          <p:nvPr/>
        </p:nvSpPr>
        <p:spPr>
          <a:xfrm>
            <a:off x="2023534" y="1305985"/>
            <a:ext cx="1976967" cy="87418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2400">
              <a:solidFill>
                <a:prstClr val="white"/>
              </a:solidFill>
              <a:latin typeface="Arial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2D058B3D-648D-402F-BCC0-74ECDC6B8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18" y="3214193"/>
            <a:ext cx="3663949" cy="1451967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«Новониколаевская ООШ»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Учебно-исследовательское проектирование с использованием цифровых инструментов на инфраструктурной платформе «Точка роста» (Создание интерактивной карты лекарственных растений села Новониколаевка)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AF79F4D0-26B3-473C-99D0-EDB9A8B11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8867" y="4088786"/>
            <a:ext cx="3676651" cy="871180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ООШ №3»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образовательной деятельности по робототехнике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90EAC98-F745-4753-8889-E92885657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01" y="5027039"/>
            <a:ext cx="3689351" cy="1064776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Кайлинская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ООШ им. Героя Советского Союза В.Д. Жихарева»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Межсетевое взаимодействие центров «Точка Роста» по средством наставничества «Ученик-ученик»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E5315E30-49AE-42A8-8324-07F3975F9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389593"/>
            <a:ext cx="3640667" cy="677585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МБУ ИМЦ УО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Яйского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интерактивной платформы сетевого  проекта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4194E54B-5EFC-4AF8-9B09-5B4B79E17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1051" y="2528882"/>
            <a:ext cx="3691467" cy="1258372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 №2»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Эффективное функционирование центра «Точка роста» за счёт создания организационно-содержательной модели Школы занимательных наук «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Эксперементариум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9BE429-B391-417C-BE4A-B5A5A95CC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051" y="2529370"/>
            <a:ext cx="3659716" cy="1064776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«Улановская ООШ»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личностного потенциала обучающихся средствами проектной деятельности: «Гончарная мастерская»</a:t>
            </a: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794C736F-3E81-4C13-8F6B-6BB4D075F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2218" y="4088217"/>
            <a:ext cx="3693583" cy="677585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Ишимская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ООШ»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Профориентационный проект «Мой выбор»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DBE5CCD2-BFFA-4C29-B3C5-6F040563B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5367" y="5310102"/>
            <a:ext cx="3708400" cy="871180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Яйская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ООШ №1»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учебно-методический комплекс как средство формирования учебной среды</a:t>
            </a: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1B2F3372-CCE8-4B36-B67F-B63EEB996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3384" y="5027039"/>
            <a:ext cx="3708400" cy="1064776"/>
          </a:xfrm>
          <a:prstGeom prst="roundRect">
            <a:avLst>
              <a:gd name="adj" fmla="val 9023"/>
            </a:avLst>
          </a:prstGeom>
          <a:solidFill>
            <a:srgbClr val="F5C7AD"/>
          </a:solidFill>
          <a:ln w="38100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Марьевская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ООШ им. В.Д. Фёдорова»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Проект: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применение цифрового образовательного контента средствами 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иммерсивных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в урочной деятельности 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9EEBBDC0-35AD-4F7D-A45B-5C2CB9D1F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3467" y="497418"/>
            <a:ext cx="6453717" cy="161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58C4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58C4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altLang="ru-RU" sz="373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Проекты, реализуемые 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altLang="ru-RU" sz="3733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в ЦО «Точка роста»  </a:t>
            </a:r>
          </a:p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altLang="ru-RU" sz="24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nE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197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SvetaT</dc:creator>
  <cp:lastModifiedBy>SvetaT</cp:lastModifiedBy>
  <cp:revision>3</cp:revision>
  <dcterms:created xsi:type="dcterms:W3CDTF">2023-10-28T08:04:43Z</dcterms:created>
  <dcterms:modified xsi:type="dcterms:W3CDTF">2023-10-28T08:06:24Z</dcterms:modified>
</cp:coreProperties>
</file>